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p:scale>
          <a:sx n="56" d="100"/>
          <a:sy n="56" d="100"/>
        </p:scale>
        <p:origin x="1536" y="160"/>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6/27/23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6/27/23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pic>
        <p:nvPicPr>
          <p:cNvPr id="9" name="图片 8">
            <a:extLst>
              <a:ext uri="{FF2B5EF4-FFF2-40B4-BE49-F238E27FC236}">
                <a16:creationId xmlns:a16="http://schemas.microsoft.com/office/drawing/2014/main" id="{EE5878FC-E0ED-60D0-CBF7-C64312C50C6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32275"/>
            <a:ext cx="4179732" cy="4179732"/>
          </a:xfrm>
          <a:prstGeom prst="rect">
            <a:avLst/>
          </a:prstGeom>
        </p:spPr>
      </p:pic>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CONF-FMCE</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29</TotalTime>
  <Words>9</Words>
  <Application>Microsoft Macintosh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5</cp:revision>
  <dcterms:created xsi:type="dcterms:W3CDTF">2023-06-27T02:26:40Z</dcterms:created>
  <dcterms:modified xsi:type="dcterms:W3CDTF">2023-06-27T03:42:06Z</dcterms:modified>
  <cp:category>Research poster templates </cp:category>
</cp:coreProperties>
</file>