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9/1/23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err="1">
                <a:latin typeface="Century Gothic" panose="020B0502020202020204" pitchFamily="34" charset="0"/>
              </a:rPr>
              <a:t>ICBioMed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F6E2E6A3-3D79-DA40-CAF6-A12A121B145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8589" y="1044864"/>
            <a:ext cx="2459073" cy="202551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58</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7</cp:revision>
  <dcterms:created xsi:type="dcterms:W3CDTF">2023-06-27T02:26:40Z</dcterms:created>
  <dcterms:modified xsi:type="dcterms:W3CDTF">2023-09-01T06:45:19Z</dcterms:modified>
  <cp:category>Research poster templates </cp:category>
</cp:coreProperties>
</file>